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7C385-F959-44EB-A747-60B4D97A0106}" type="datetimeFigureOut">
              <a:rPr lang="en-US" smtClean="0"/>
              <a:t>7/7/2009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97EA7F-D66E-47EC-906F-5C2AC4B5D3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Welcome to the 2009 Miss UPWP Competition!  It looks like these women have been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cookin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up a lot of great writing this summer, wouldn’t you say, Frank?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Yes, Johnny, I do agree with that.  We have some great contestants this year!  Let’s take a look at them.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(Call the following contestant to the front to walk “The Catwalk”)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Michelle Bradley feels that because her three pieces are completed, In her spare time, she can day dream about finding a decent man in Ironwood to help support her, as a back-up plan.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Ladies and Gentlemen, after a long and desperate search…the winner of the Miss UPWP Power point Competition is…..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COLLEEN MARTIN!!!!  Simply because she got a job yesterday and because she made this power point!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(Any complaints about the decision making process of the Miss UPWP 2009 Power point competition can be directed to Marcia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Inglese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…minglese@kingsford.org, 555-1234. )</a:t>
            </a:r>
          </a:p>
          <a:p>
            <a:r>
              <a:rPr lang="en-US" dirty="0" smtClean="0"/>
              <a:t>Thank you and have a great night!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Sarah is a Special Education teacher who likes to cook up ethnic meals in her spare time!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Wow are these ladies great!  In their spare time, Tracy and Suzanne like to make voices on the computer and laugh at themselves!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Sabina is a grade 3 teacher who loves to work on her Mac computer…..when it works!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Before she shows up each day, Jaime takes the time to sleep in and occasionally beat her cat!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Mrs.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Graci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the newest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the UPWP.  In her spare time, Kara LOVES to help people with their computers!!!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Chandra Ziegler is a Title One teacher who takes lessons from Kara in her spare time and has become the wannabe “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at UPWP Summer Institute.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Wearing her infamous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Colorstay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Lip Color, Debbie has taken her spare time to become a culinary and writing expert!</a:t>
            </a:r>
          </a:p>
          <a:p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JoeyLynn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a Miss who’s soon to be a Mrs.  In her spare time, Joey Lynn day dreams about what underwear she will wear for her wedding day…does that disqualify her, Frank?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Avoiding the camera, In her spare time, Allison trying to look busy so no one will bother her!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Besides swearing and crying, Kristin has taken the summer to work on her beer drinking expertise!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Although she has had the time to actually find her flash drive, in her spare time, Jan likes to brainwash teacher consultants to convince them to become professional development presenters.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After taking a morning drive, Halley likes to spend her spare time redoing things she’s already done!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7EA7F-D66E-47EC-906F-5C2AC4B5D380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0AD9E2A-0227-4AB4-9F2D-DB4732103EEE}" type="datetimeFigureOut">
              <a:rPr lang="en-US" smtClean="0"/>
              <a:pPr/>
              <a:t>7/7/2009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4FBC1FB-3145-406D-A117-E01F3DA80E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inglese@kingsford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Miss UPWP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“Upper Peninsula Woman Power”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ichell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76800" y="685800"/>
            <a:ext cx="3886200" cy="5304664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DSCN24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914400"/>
            <a:ext cx="3447288" cy="46147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IMG365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62400" y="1600200"/>
            <a:ext cx="4465108" cy="334883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DSCN24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600" y="762000"/>
            <a:ext cx="2800096" cy="48768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IMG365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752600"/>
            <a:ext cx="3394472" cy="452596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Marcia </a:t>
            </a:r>
            <a:r>
              <a:rPr lang="en-US" dirty="0" err="1" smtClean="0"/>
              <a:t>Inglese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minglese@kingsford.org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555-1234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Sara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02124" y="762000"/>
            <a:ext cx="3756660" cy="5649113"/>
          </a:xfrm>
        </p:spPr>
      </p:pic>
      <p:pic>
        <p:nvPicPr>
          <p:cNvPr id="7" name="Picture 6" descr="DSCN24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43439">
            <a:off x="483915" y="2118750"/>
            <a:ext cx="36576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abina, Suzanne, Trac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53000" y="609600"/>
            <a:ext cx="3679053" cy="529341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CIMG365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81000"/>
            <a:ext cx="3048000" cy="2286000"/>
          </a:xfrm>
          <a:prstGeom prst="rect">
            <a:avLst/>
          </a:prstGeom>
        </p:spPr>
      </p:pic>
      <p:pic>
        <p:nvPicPr>
          <p:cNvPr id="6" name="Picture 5" descr="CIMG3631 - Copy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2600" y="2895600"/>
            <a:ext cx="2663712" cy="32434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aim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29200" y="762000"/>
            <a:ext cx="3566160" cy="5370217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IMG36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161862">
            <a:off x="628736" y="1914419"/>
            <a:ext cx="3933486" cy="295011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IMG36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3581400"/>
            <a:ext cx="3810000" cy="2857500"/>
          </a:xfrm>
          <a:prstGeom prst="rect">
            <a:avLst/>
          </a:prstGeom>
        </p:spPr>
      </p:pic>
      <p:pic>
        <p:nvPicPr>
          <p:cNvPr id="4" name="Content Placeholder 3" descr="Kara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876503" y="381000"/>
            <a:ext cx="2774913" cy="4114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Chandr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81000"/>
            <a:ext cx="2778620" cy="41775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llison, Debbie, JoeyLyn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533400"/>
            <a:ext cx="3508310" cy="4572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IMG36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6200" y="228600"/>
            <a:ext cx="2171700" cy="2895600"/>
          </a:xfrm>
          <a:prstGeom prst="rect">
            <a:avLst/>
          </a:prstGeom>
        </p:spPr>
      </p:pic>
      <p:pic>
        <p:nvPicPr>
          <p:cNvPr id="6" name="Picture 5" descr="DSCN247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24600" y="2286000"/>
            <a:ext cx="2565400" cy="1924050"/>
          </a:xfrm>
          <a:prstGeom prst="rect">
            <a:avLst/>
          </a:prstGeom>
        </p:spPr>
      </p:pic>
      <p:pic>
        <p:nvPicPr>
          <p:cNvPr id="7" name="Picture 6" descr="CIMG363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86200" y="3581400"/>
            <a:ext cx="2286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Kristi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24400" y="914400"/>
            <a:ext cx="3828518" cy="4989293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CIMG3625 - Cop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609600"/>
            <a:ext cx="2092870" cy="51054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an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0" y="838200"/>
            <a:ext cx="4056646" cy="532636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DSCN24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276552">
            <a:off x="304800" y="1981200"/>
            <a:ext cx="3962400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alley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53000" y="685800"/>
            <a:ext cx="3564893" cy="535145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DSCN24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640036">
            <a:off x="609600" y="1905000"/>
            <a:ext cx="4038600" cy="30289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84</TotalTime>
  <Words>487</Words>
  <Application>Microsoft Office PowerPoint</Application>
  <PresentationFormat>On-screen Show (4:3)</PresentationFormat>
  <Paragraphs>35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Miss UPWP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Marcia Inglese  minglese@kingsford.org 555-1234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 UPWP</dc:title>
  <dc:creator>Colleen Martin</dc:creator>
  <cp:lastModifiedBy>Colleen Martin</cp:lastModifiedBy>
  <cp:revision>15</cp:revision>
  <dcterms:created xsi:type="dcterms:W3CDTF">2009-07-07T23:00:12Z</dcterms:created>
  <dcterms:modified xsi:type="dcterms:W3CDTF">2009-07-08T00:29:03Z</dcterms:modified>
</cp:coreProperties>
</file>